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audiobooks good for the environment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cheap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easy to make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don’t need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2746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audiobooks are good for the environment. They don’t need paper— that 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no cutting of trees.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可知，有声读物不需要纸张。故选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45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断文章篇章结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structure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250000"/>
              </a:lnSpc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2746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8.eps" descr="id:21475058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1780" y="911117"/>
            <a:ext cx="6624736" cy="627627"/>
          </a:xfrm>
          <a:prstGeom prst="rect">
            <a:avLst/>
          </a:prstGeom>
        </p:spPr>
      </p:pic>
      <p:pic>
        <p:nvPicPr>
          <p:cNvPr id="5" name="qx97.jpg" descr="id:21475058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3083614"/>
            <a:ext cx="1800200" cy="1462888"/>
          </a:xfrm>
          <a:prstGeom prst="rect">
            <a:avLst/>
          </a:prstGeom>
        </p:spPr>
      </p:pic>
      <p:pic>
        <p:nvPicPr>
          <p:cNvPr id="6" name="qx98.jpg" descr="id:21475058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03186" y="3117249"/>
            <a:ext cx="1800200" cy="1462888"/>
          </a:xfrm>
          <a:prstGeom prst="rect">
            <a:avLst/>
          </a:prstGeom>
        </p:spPr>
      </p:pic>
      <p:pic>
        <p:nvPicPr>
          <p:cNvPr id="7" name="qx99.jpg" descr="id:214750588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890344" y="2564904"/>
            <a:ext cx="1762320" cy="2050929"/>
          </a:xfrm>
          <a:prstGeom prst="rect">
            <a:avLst/>
          </a:prstGeom>
        </p:spPr>
      </p:pic>
      <p:pic>
        <p:nvPicPr>
          <p:cNvPr id="8" name="qx100.jpg" descr="id:214750589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02250" y="2857500"/>
            <a:ext cx="1089500" cy="172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4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篇章结构题。第一段总领全文，介绍有声读物是一种新的阅读方式；第二段到第四段介绍有声读物的优势；第五段总结全文，进一步介绍有声读物发展快速并号召大家尝试，总结全文，故文章属于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30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485848" cy="48216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listen to a book when we are on the bus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housework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 the dog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just relaxing at home.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我们在公共汽车上、做家务、遛狗或只是在家放松时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我们可以听一本书。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are on the bus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  <p:pic>
        <p:nvPicPr>
          <p:cNvPr id="6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12976"/>
            <a:ext cx="1224136" cy="378439"/>
          </a:xfrm>
          <a:prstGeom prst="rect">
            <a:avLst/>
          </a:prstGeom>
        </p:spPr>
      </p:pic>
      <p:pic>
        <p:nvPicPr>
          <p:cNvPr id="7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4554632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95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124744"/>
            <a:ext cx="11521281" cy="396044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断篇章结构题解题技巧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解推断篇章结构题需要根据全文中段与段之间的关系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推理篇章结构。步骤如下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审题干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明确考查任务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阅读全文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理解文章大意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逐段归纳段落大意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分析段与段之间的关系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得出正确答案。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6712"/>
            <a:ext cx="11512136" cy="147434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2" y="2375872"/>
            <a:ext cx="2065662" cy="539839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28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文主要是介绍有声读物的发展以及它具有的优势。</a:t>
            </a:r>
            <a:endParaRPr lang="zh-CN" altLang="zh-CN" sz="7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6311230" y="5842972"/>
            <a:ext cx="55354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福建泉州丰泽区期末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篇章导图.eps" descr="id:214748963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987525"/>
            <a:ext cx="1495771" cy="416573"/>
          </a:xfrm>
          <a:prstGeom prst="rect">
            <a:avLst/>
          </a:prstGeom>
        </p:spPr>
      </p:pic>
      <p:pic>
        <p:nvPicPr>
          <p:cNvPr id="10" name="qx147c.jpg" descr="id:214748963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22598" y="3538716"/>
            <a:ext cx="4573491" cy="227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1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02969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 are very important in our lives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a good book helps us to learn and relax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Today, thanks to technology, we have more ways to read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Audiobooks are one of them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Traditionally, we read books word by word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audiobooks give us a new way to 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listen to books</a:t>
            </a:r>
            <a:r>
              <a:rPr lang="en-US" altLang="zh-CN" sz="3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35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audiobooks, we can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more, anytime and anywhere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listen to a book when we are on the bus, doing housework, walking the dog, or just relaxing at home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9035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audiobooks is a great way to give our eyes a rest,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 at books for a long time is bad for our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audiobooks, we are still able to enjoy the stories but they won’t make our eyes tired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9205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same time, the music and sound of audiobooks make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enjoyable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audiobooks are good for the environment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don’t need paper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is, there is no cutting of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Audiobooks are growing fast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is seeing great growth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size of the audiobook 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want to try this kind of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661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we traditionally read books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6418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reading word by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56418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help of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looking at pictures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Traditionally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 word by word.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可知，传统的读书方式是逐字阅读。故选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4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08392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4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and sound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1879" y="76470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6.eps" descr="id:21475058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5213" y="773330"/>
            <a:ext cx="5976664" cy="64968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57893"/>
            <a:ext cx="11485848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audiobooks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still able to enjoy the stories but they won’t make our eyes tired.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可知，此处在介绍有声读物给故事带来了哪些优势，故此处指代的是故事。故选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3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7494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audiobooks, they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read only at home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our eyes have a rest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books lovely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the music interesting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8649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90982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Listening to audiobooks is a great way to give our eyes a rest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可知，有声读物可以让我们的眼睛得到休息。故选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19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662</Words>
  <Application>Microsoft Office PowerPoint</Application>
  <PresentationFormat>自定义</PresentationFormat>
  <Paragraphs>42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